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1" r:id="rId8"/>
    <p:sldId id="262" r:id="rId9"/>
    <p:sldId id="264" r:id="rId10"/>
    <p:sldId id="265"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4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58359AA-C5F5-4346-A23D-A1841743B227}" type="datetimeFigureOut">
              <a:rPr lang="en-US" smtClean="0"/>
              <a:pPr/>
              <a:t>9/5/2016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A317696-894A-49C5-B08B-E07E80CCE63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8359AA-C5F5-4346-A23D-A1841743B227}"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8359AA-C5F5-4346-A23D-A1841743B227}"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8359AA-C5F5-4346-A23D-A1841743B227}"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8359AA-C5F5-4346-A23D-A1841743B227}" type="datetimeFigureOut">
              <a:rPr lang="en-US" smtClean="0"/>
              <a:pPr/>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A317696-894A-49C5-B08B-E07E80CCE6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8359AA-C5F5-4346-A23D-A1841743B227}"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8359AA-C5F5-4346-A23D-A1841743B227}" type="datetimeFigureOut">
              <a:rPr lang="en-US" smtClean="0"/>
              <a:pPr/>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8359AA-C5F5-4346-A23D-A1841743B227}" type="datetimeFigureOut">
              <a:rPr lang="en-US" smtClean="0"/>
              <a:pPr/>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359AA-C5F5-4346-A23D-A1841743B227}" type="datetimeFigureOut">
              <a:rPr lang="en-US" smtClean="0"/>
              <a:pPr/>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8359AA-C5F5-4346-A23D-A1841743B227}"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8359AA-C5F5-4346-A23D-A1841743B227}" type="datetimeFigureOut">
              <a:rPr lang="en-US" smtClean="0"/>
              <a:pPr/>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17696-894A-49C5-B08B-E07E80CCE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58359AA-C5F5-4346-A23D-A1841743B227}" type="datetimeFigureOut">
              <a:rPr lang="en-US" smtClean="0"/>
              <a:pPr/>
              <a:t>9/5/2016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A317696-894A-49C5-B08B-E07E80CCE6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 Portrait in a Box</a:t>
            </a:r>
            <a:endParaRPr lang="en-US" dirty="0"/>
          </a:p>
        </p:txBody>
      </p:sp>
      <p:sp>
        <p:nvSpPr>
          <p:cNvPr id="3" name="Subtitle 2"/>
          <p:cNvSpPr>
            <a:spLocks noGrp="1"/>
          </p:cNvSpPr>
          <p:nvPr>
            <p:ph type="subTitle" idx="1"/>
          </p:nvPr>
        </p:nvSpPr>
        <p:spPr/>
        <p:txBody>
          <a:bodyPr/>
          <a:lstStyle/>
          <a:p>
            <a:r>
              <a:rPr lang="en-US" dirty="0" smtClean="0"/>
              <a:t>Time capsule project</a:t>
            </a:r>
            <a:endParaRPr lang="en-US" dirty="0"/>
          </a:p>
        </p:txBody>
      </p:sp>
    </p:spTree>
    <p:extLst>
      <p:ext uri="{BB962C8B-B14F-4D97-AF65-F5344CB8AC3E}">
        <p14:creationId xmlns:p14="http://schemas.microsoft.com/office/powerpoint/2010/main" val="370908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 in a Box Project</a:t>
            </a:r>
            <a:endParaRPr lang="en-US" dirty="0"/>
          </a:p>
        </p:txBody>
      </p:sp>
      <p:sp>
        <p:nvSpPr>
          <p:cNvPr id="3" name="Content Placeholder 2"/>
          <p:cNvSpPr>
            <a:spLocks noGrp="1"/>
          </p:cNvSpPr>
          <p:nvPr>
            <p:ph idx="1"/>
          </p:nvPr>
        </p:nvSpPr>
        <p:spPr/>
        <p:txBody>
          <a:bodyPr>
            <a:normAutofit lnSpcReduction="10000"/>
          </a:bodyPr>
          <a:lstStyle/>
          <a:p>
            <a:pPr lvl="0"/>
            <a:r>
              <a:rPr lang="en-US" dirty="0"/>
              <a:t>You will then cut out your contour line drawings of your objects and your hands holding objects, arrange them in your box drawing, and then glue them down.</a:t>
            </a:r>
          </a:p>
          <a:p>
            <a:pPr lvl="0"/>
            <a:r>
              <a:rPr lang="en-US" dirty="0"/>
              <a:t>You will then mount everything onto construction paper leaving a colored border around your drawing.</a:t>
            </a:r>
          </a:p>
          <a:p>
            <a:pPr lvl="0"/>
            <a:r>
              <a:rPr lang="en-US" dirty="0"/>
              <a:t>You will finish your project by writing 3 sentences about each of the objects you chose and what meaning they have for you in the construction paper border space. </a:t>
            </a:r>
          </a:p>
          <a:p>
            <a:endParaRPr lang="en-US" dirty="0"/>
          </a:p>
        </p:txBody>
      </p:sp>
    </p:spTree>
    <p:extLst>
      <p:ext uri="{BB962C8B-B14F-4D97-AF65-F5344CB8AC3E}">
        <p14:creationId xmlns:p14="http://schemas.microsoft.com/office/powerpoint/2010/main" val="373566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656" y="1524000"/>
            <a:ext cx="6142687" cy="4572000"/>
          </a:xfrm>
        </p:spPr>
      </p:pic>
      <p:sp>
        <p:nvSpPr>
          <p:cNvPr id="3" name="Title 2"/>
          <p:cNvSpPr>
            <a:spLocks noGrp="1"/>
          </p:cNvSpPr>
          <p:nvPr>
            <p:ph type="title"/>
          </p:nvPr>
        </p:nvSpPr>
        <p:spPr/>
        <p:txBody>
          <a:bodyPr/>
          <a:lstStyle/>
          <a:p>
            <a:pPr algn="ctr"/>
            <a:r>
              <a:rPr lang="en-US" dirty="0" smtClean="0"/>
              <a:t>Self –Portrait in a Box</a:t>
            </a:r>
            <a:endParaRPr lang="en-US" dirty="0"/>
          </a:p>
        </p:txBody>
      </p:sp>
    </p:spTree>
    <p:extLst>
      <p:ext uri="{BB962C8B-B14F-4D97-AF65-F5344CB8AC3E}">
        <p14:creationId xmlns:p14="http://schemas.microsoft.com/office/powerpoint/2010/main" val="74892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57200"/>
            <a:ext cx="7528460" cy="5801636"/>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4701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457200"/>
            <a:ext cx="7924800" cy="59436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8128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685800"/>
            <a:ext cx="7188200" cy="5391150"/>
          </a:xfrm>
        </p:spPr>
      </p:pic>
    </p:spTree>
    <p:extLst>
      <p:ext uri="{BB962C8B-B14F-4D97-AF65-F5344CB8AC3E}">
        <p14:creationId xmlns:p14="http://schemas.microsoft.com/office/powerpoint/2010/main" val="369743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 in a Box</a:t>
            </a:r>
            <a:endParaRPr lang="en-US" dirty="0"/>
          </a:p>
        </p:txBody>
      </p:sp>
      <p:sp>
        <p:nvSpPr>
          <p:cNvPr id="3" name="Content Placeholder 2"/>
          <p:cNvSpPr>
            <a:spLocks noGrp="1"/>
          </p:cNvSpPr>
          <p:nvPr>
            <p:ph idx="1"/>
          </p:nvPr>
        </p:nvSpPr>
        <p:spPr/>
        <p:txBody>
          <a:bodyPr/>
          <a:lstStyle/>
          <a:p>
            <a:r>
              <a:rPr lang="en-US" dirty="0" smtClean="0"/>
              <a:t>For this project you will be creating a self portrait in a sense without actually drawing a self portrait.</a:t>
            </a:r>
          </a:p>
          <a:p>
            <a:r>
              <a:rPr lang="en-US" dirty="0" smtClean="0"/>
              <a:t>Instead, you will be drawing objects and your hands holding objects that represent you in different ways.</a:t>
            </a:r>
          </a:p>
          <a:p>
            <a:r>
              <a:rPr lang="en-US" dirty="0" smtClean="0"/>
              <a:t>You will take these drawings and make it appear that these objects are being placed into a box or time capsule.</a:t>
            </a:r>
            <a:endParaRPr lang="en-US" dirty="0"/>
          </a:p>
        </p:txBody>
      </p:sp>
    </p:spTree>
    <p:extLst>
      <p:ext uri="{BB962C8B-B14F-4D97-AF65-F5344CB8AC3E}">
        <p14:creationId xmlns:p14="http://schemas.microsoft.com/office/powerpoint/2010/main" val="268971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Observational Drawing</a:t>
            </a:r>
            <a:endParaRPr lang="en-US" dirty="0"/>
          </a:p>
        </p:txBody>
      </p:sp>
      <p:sp>
        <p:nvSpPr>
          <p:cNvPr id="3" name="Content Placeholder 2"/>
          <p:cNvSpPr>
            <a:spLocks noGrp="1"/>
          </p:cNvSpPr>
          <p:nvPr>
            <p:ph idx="1"/>
          </p:nvPr>
        </p:nvSpPr>
        <p:spPr/>
        <p:txBody>
          <a:bodyPr/>
          <a:lstStyle/>
          <a:p>
            <a:r>
              <a:rPr lang="en-US" dirty="0" smtClean="0"/>
              <a:t>For this project you will practice drawing from life.</a:t>
            </a:r>
          </a:p>
          <a:p>
            <a:r>
              <a:rPr lang="en-US" dirty="0" smtClean="0"/>
              <a:t>This means your drawings are </a:t>
            </a:r>
            <a:r>
              <a:rPr lang="en-US" dirty="0"/>
              <a:t>not </a:t>
            </a:r>
            <a:r>
              <a:rPr lang="en-US" dirty="0" smtClean="0"/>
              <a:t>done </a:t>
            </a:r>
            <a:r>
              <a:rPr lang="en-US" dirty="0"/>
              <a:t>from </a:t>
            </a:r>
            <a:r>
              <a:rPr lang="en-US" dirty="0" smtClean="0">
                <a:solidFill>
                  <a:srgbClr val="FFFF00"/>
                </a:solidFill>
              </a:rPr>
              <a:t>photographs or </a:t>
            </a:r>
            <a:r>
              <a:rPr lang="en-US" dirty="0">
                <a:solidFill>
                  <a:srgbClr val="FFFF00"/>
                </a:solidFill>
              </a:rPr>
              <a:t>imagination,</a:t>
            </a:r>
            <a:r>
              <a:rPr lang="en-US" dirty="0">
                <a:solidFill>
                  <a:srgbClr val="FFC000"/>
                </a:solidFill>
              </a:rPr>
              <a:t> </a:t>
            </a:r>
            <a:r>
              <a:rPr lang="en-US" dirty="0"/>
              <a:t>but from </a:t>
            </a:r>
            <a:r>
              <a:rPr lang="en-US" dirty="0">
                <a:solidFill>
                  <a:srgbClr val="FFFF00"/>
                </a:solidFill>
              </a:rPr>
              <a:t>real life </a:t>
            </a:r>
            <a:r>
              <a:rPr lang="en-US" dirty="0" smtClean="0">
                <a:solidFill>
                  <a:srgbClr val="FFFF00"/>
                </a:solidFill>
              </a:rPr>
              <a:t>observation.</a:t>
            </a:r>
            <a:endParaRPr lang="en-US" dirty="0">
              <a:solidFill>
                <a:srgbClr val="FFFF00"/>
              </a:solidFill>
            </a:endParaRPr>
          </a:p>
        </p:txBody>
      </p:sp>
      <p:pic>
        <p:nvPicPr>
          <p:cNvPr id="1026" name="Picture 2" descr="http://opd.mpls.k12.mn.us/uploads/in_pro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657600"/>
            <a:ext cx="3965575" cy="297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15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a:t>
            </a:r>
            <a:r>
              <a:rPr lang="en-US" dirty="0"/>
              <a:t>L</a:t>
            </a:r>
            <a:r>
              <a:rPr lang="en-US" dirty="0" smtClean="0"/>
              <a:t>ine </a:t>
            </a:r>
            <a:r>
              <a:rPr lang="en-US" dirty="0"/>
              <a:t>D</a:t>
            </a:r>
            <a:r>
              <a:rPr lang="en-US" dirty="0" smtClean="0"/>
              <a:t>rawing</a:t>
            </a:r>
            <a:endParaRPr lang="en-US" dirty="0"/>
          </a:p>
        </p:txBody>
      </p:sp>
      <p:sp>
        <p:nvSpPr>
          <p:cNvPr id="3" name="Content Placeholder 2"/>
          <p:cNvSpPr>
            <a:spLocks noGrp="1"/>
          </p:cNvSpPr>
          <p:nvPr>
            <p:ph idx="1"/>
          </p:nvPr>
        </p:nvSpPr>
        <p:spPr/>
        <p:txBody>
          <a:bodyPr/>
          <a:lstStyle/>
          <a:p>
            <a:r>
              <a:rPr lang="en-US" dirty="0" smtClean="0"/>
              <a:t>Drawings that define the</a:t>
            </a:r>
            <a:r>
              <a:rPr lang="en-US" dirty="0" smtClean="0">
                <a:solidFill>
                  <a:srgbClr val="FFC000"/>
                </a:solidFill>
              </a:rPr>
              <a:t> </a:t>
            </a:r>
            <a:r>
              <a:rPr lang="en-US" dirty="0" smtClean="0">
                <a:solidFill>
                  <a:srgbClr val="FFFF00"/>
                </a:solidFill>
              </a:rPr>
              <a:t>outline and edges of the subject</a:t>
            </a:r>
            <a:r>
              <a:rPr lang="en-US" dirty="0" smtClean="0">
                <a:solidFill>
                  <a:srgbClr val="FF0000"/>
                </a:solidFill>
              </a:rPr>
              <a:t> </a:t>
            </a:r>
            <a:r>
              <a:rPr lang="en-US" dirty="0" smtClean="0"/>
              <a:t>along with </a:t>
            </a:r>
            <a:r>
              <a:rPr lang="en-US" dirty="0" smtClean="0">
                <a:solidFill>
                  <a:srgbClr val="FFFF00"/>
                </a:solidFill>
              </a:rPr>
              <a:t>the important details that lay within the subject.</a:t>
            </a:r>
          </a:p>
          <a:p>
            <a:r>
              <a:rPr lang="en-US" dirty="0" smtClean="0"/>
              <a:t>Contour line drawings do not include </a:t>
            </a:r>
            <a:r>
              <a:rPr lang="en-US" dirty="0" smtClean="0">
                <a:solidFill>
                  <a:srgbClr val="FFFF00"/>
                </a:solidFill>
              </a:rPr>
              <a:t>shading</a:t>
            </a:r>
            <a:r>
              <a:rPr lang="en-US" dirty="0" smtClean="0"/>
              <a:t>.</a:t>
            </a:r>
            <a:endParaRPr lang="en-US" dirty="0"/>
          </a:p>
        </p:txBody>
      </p:sp>
      <p:pic>
        <p:nvPicPr>
          <p:cNvPr id="2050" name="Picture 2" descr="http://www.learn-to-draw-expressively.com/images/240xNxhands_outline240x258c.jpg.pagespeed.ic.YUDD3unZGK.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98574" y="3581400"/>
            <a:ext cx="2740025" cy="2945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earn-to-draw-expressively.com/images/240xNxhands_contour_inside240x258c.jpg.pagespeed.ic.VypLAk824M.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48200" y="3581400"/>
            <a:ext cx="2740025" cy="29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5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and Proportion</a:t>
            </a:r>
            <a:endParaRPr lang="en-US" dirty="0"/>
          </a:p>
        </p:txBody>
      </p:sp>
      <p:sp>
        <p:nvSpPr>
          <p:cNvPr id="3" name="Content Placeholder 2"/>
          <p:cNvSpPr>
            <a:spLocks noGrp="1"/>
          </p:cNvSpPr>
          <p:nvPr>
            <p:ph idx="1"/>
          </p:nvPr>
        </p:nvSpPr>
        <p:spPr/>
        <p:txBody>
          <a:bodyPr/>
          <a:lstStyle/>
          <a:p>
            <a:r>
              <a:rPr lang="en-US" b="1" i="1" dirty="0"/>
              <a:t>Scale</a:t>
            </a:r>
            <a:r>
              <a:rPr lang="en-US" i="1" dirty="0"/>
              <a:t> </a:t>
            </a:r>
            <a:r>
              <a:rPr lang="en-US" dirty="0"/>
              <a:t>refers to the </a:t>
            </a:r>
            <a:r>
              <a:rPr lang="en-US" dirty="0">
                <a:solidFill>
                  <a:srgbClr val="FFFF00"/>
                </a:solidFill>
              </a:rPr>
              <a:t>size of an object </a:t>
            </a:r>
            <a:r>
              <a:rPr lang="en-US" dirty="0" smtClean="0"/>
              <a:t>in </a:t>
            </a:r>
            <a:r>
              <a:rPr lang="en-US" dirty="0"/>
              <a:t>relationship to </a:t>
            </a:r>
            <a:r>
              <a:rPr lang="en-US" dirty="0">
                <a:solidFill>
                  <a:srgbClr val="FFFF00"/>
                </a:solidFill>
              </a:rPr>
              <a:t>another </a:t>
            </a:r>
            <a:r>
              <a:rPr lang="en-US" dirty="0" smtClean="0">
                <a:solidFill>
                  <a:srgbClr val="FFFF00"/>
                </a:solidFill>
              </a:rPr>
              <a:t>object</a:t>
            </a:r>
            <a:r>
              <a:rPr lang="en-US" dirty="0" smtClean="0"/>
              <a:t>. </a:t>
            </a:r>
            <a:r>
              <a:rPr lang="en-US" dirty="0"/>
              <a:t>In </a:t>
            </a:r>
            <a:r>
              <a:rPr lang="en-US" dirty="0" smtClean="0"/>
              <a:t>art, </a:t>
            </a:r>
            <a:r>
              <a:rPr lang="en-US" dirty="0"/>
              <a:t>the size relationship between an object and the human body is </a:t>
            </a:r>
            <a:r>
              <a:rPr lang="en-US" dirty="0" smtClean="0"/>
              <a:t>significant.</a:t>
            </a:r>
          </a:p>
          <a:p>
            <a:r>
              <a:rPr lang="en-US" b="1" i="1" dirty="0"/>
              <a:t>Proportion</a:t>
            </a:r>
            <a:r>
              <a:rPr lang="en-US" dirty="0"/>
              <a:t> refers to the relative size </a:t>
            </a:r>
            <a:r>
              <a:rPr lang="en-US" dirty="0">
                <a:solidFill>
                  <a:srgbClr val="FFFF00"/>
                </a:solidFill>
              </a:rPr>
              <a:t>of parts of a whole</a:t>
            </a:r>
            <a:r>
              <a:rPr lang="en-US" dirty="0">
                <a:solidFill>
                  <a:srgbClr val="FFC000"/>
                </a:solidFill>
              </a:rPr>
              <a:t> </a:t>
            </a:r>
            <a:r>
              <a:rPr lang="en-US" dirty="0"/>
              <a:t>(elements within an object).</a:t>
            </a:r>
            <a:r>
              <a:rPr lang="en-US" dirty="0">
                <a:solidFill>
                  <a:srgbClr val="FFC000"/>
                </a:solidFill>
              </a:rPr>
              <a:t> </a:t>
            </a:r>
            <a:r>
              <a:rPr lang="en-US" dirty="0"/>
              <a:t>We often think of </a:t>
            </a:r>
            <a:r>
              <a:rPr lang="en-US" dirty="0" smtClean="0"/>
              <a:t>proportions </a:t>
            </a:r>
            <a:r>
              <a:rPr lang="en-US" dirty="0"/>
              <a:t>in terms of size relationships within the human body.</a:t>
            </a:r>
          </a:p>
        </p:txBody>
      </p:sp>
    </p:spTree>
    <p:extLst>
      <p:ext uri="{BB962C8B-B14F-4D97-AF65-F5344CB8AC3E}">
        <p14:creationId xmlns:p14="http://schemas.microsoft.com/office/powerpoint/2010/main" val="127434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idx="1"/>
          </p:nvPr>
        </p:nvSpPr>
        <p:spPr>
          <a:xfrm>
            <a:off x="152400" y="1600200"/>
            <a:ext cx="5410200" cy="4709160"/>
          </a:xfrm>
        </p:spPr>
        <p:txBody>
          <a:bodyPr/>
          <a:lstStyle/>
          <a:p>
            <a:r>
              <a:rPr lang="en-US" dirty="0" smtClean="0"/>
              <a:t>The </a:t>
            </a:r>
            <a:r>
              <a:rPr lang="en-US" b="1" i="1" dirty="0" smtClean="0"/>
              <a:t>Scale</a:t>
            </a:r>
            <a:r>
              <a:rPr lang="en-US" i="1" dirty="0"/>
              <a:t> </a:t>
            </a:r>
            <a:r>
              <a:rPr lang="en-US" dirty="0" smtClean="0"/>
              <a:t>of the contour line drawings should be around life size.</a:t>
            </a:r>
            <a:endParaRPr lang="en-US" i="1" dirty="0" smtClean="0"/>
          </a:p>
          <a:p>
            <a:r>
              <a:rPr lang="en-US" dirty="0" smtClean="0"/>
              <a:t>You will need to pay attention to the proportion (or the size) of the fingers and the object your are holding in relation to the hand. </a:t>
            </a:r>
            <a:endParaRPr lang="en-US" dirty="0"/>
          </a:p>
        </p:txBody>
      </p:sp>
      <p:pic>
        <p:nvPicPr>
          <p:cNvPr id="3074" name="Picture 2" descr="http://www.bloggs74.com/wp-content/uploads/03-Hand-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3485895" cy="41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5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and Proportion</a:t>
            </a:r>
            <a:endParaRPr lang="en-US" dirty="0"/>
          </a:p>
        </p:txBody>
      </p:sp>
      <p:sp>
        <p:nvSpPr>
          <p:cNvPr id="3" name="Content Placeholder 2"/>
          <p:cNvSpPr>
            <a:spLocks noGrp="1"/>
          </p:cNvSpPr>
          <p:nvPr>
            <p:ph idx="1"/>
          </p:nvPr>
        </p:nvSpPr>
        <p:spPr>
          <a:xfrm>
            <a:off x="152400" y="1600200"/>
            <a:ext cx="5410200" cy="4709160"/>
          </a:xfrm>
        </p:spPr>
        <p:txBody>
          <a:bodyPr/>
          <a:lstStyle/>
          <a:p>
            <a:r>
              <a:rPr lang="en-US" dirty="0" smtClean="0"/>
              <a:t>The </a:t>
            </a:r>
            <a:r>
              <a:rPr lang="en-US" b="1" i="1" dirty="0" smtClean="0"/>
              <a:t>Scale</a:t>
            </a:r>
            <a:r>
              <a:rPr lang="en-US" i="1" dirty="0"/>
              <a:t> </a:t>
            </a:r>
            <a:r>
              <a:rPr lang="en-US" dirty="0" smtClean="0"/>
              <a:t>of the contour line drawings should be around life size.</a:t>
            </a:r>
            <a:endParaRPr lang="en-US" i="1" dirty="0" smtClean="0"/>
          </a:p>
          <a:p>
            <a:r>
              <a:rPr lang="en-US" dirty="0" smtClean="0"/>
              <a:t>For </a:t>
            </a:r>
            <a:r>
              <a:rPr lang="en-US" i="1" dirty="0" smtClean="0"/>
              <a:t>Proportion </a:t>
            </a:r>
            <a:r>
              <a:rPr lang="en-US" dirty="0" smtClean="0"/>
              <a:t>y</a:t>
            </a:r>
            <a:r>
              <a:rPr lang="en-US" dirty="0" smtClean="0"/>
              <a:t>ou </a:t>
            </a:r>
            <a:r>
              <a:rPr lang="en-US" dirty="0" smtClean="0"/>
              <a:t>will need to pay attention to the </a:t>
            </a:r>
            <a:r>
              <a:rPr lang="en-US" dirty="0" smtClean="0"/>
              <a:t>size </a:t>
            </a:r>
            <a:r>
              <a:rPr lang="en-US" dirty="0" smtClean="0"/>
              <a:t>of the fingers and the object your are holding in relation to the </a:t>
            </a:r>
            <a:r>
              <a:rPr lang="en-US" dirty="0" smtClean="0"/>
              <a:t>hand as a whole. </a:t>
            </a:r>
            <a:endParaRPr lang="en-US" dirty="0"/>
          </a:p>
        </p:txBody>
      </p:sp>
      <p:pic>
        <p:nvPicPr>
          <p:cNvPr id="3074" name="Picture 2" descr="http://www.bloggs74.com/wp-content/uploads/03-Hand-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057400"/>
            <a:ext cx="3485895" cy="41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49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 in a Box Project</a:t>
            </a:r>
            <a:endParaRPr lang="en-US" dirty="0"/>
          </a:p>
        </p:txBody>
      </p:sp>
      <p:sp>
        <p:nvSpPr>
          <p:cNvPr id="3" name="Content Placeholder 2"/>
          <p:cNvSpPr>
            <a:spLocks noGrp="1"/>
          </p:cNvSpPr>
          <p:nvPr>
            <p:ph idx="1"/>
          </p:nvPr>
        </p:nvSpPr>
        <p:spPr/>
        <p:txBody>
          <a:bodyPr>
            <a:normAutofit lnSpcReduction="10000"/>
          </a:bodyPr>
          <a:lstStyle/>
          <a:p>
            <a:r>
              <a:rPr lang="en-US" dirty="0"/>
              <a:t>You will need to bring in six objects that are meaningful to you or symbolize something that is important to you.  These items need to be small enough to be handheld</a:t>
            </a:r>
            <a:r>
              <a:rPr lang="en-US" dirty="0" smtClean="0"/>
              <a:t>.</a:t>
            </a:r>
          </a:p>
          <a:p>
            <a:r>
              <a:rPr lang="en-US" dirty="0"/>
              <a:t>You will then create contour line drawings of the objects using pencil on a sheet of 12”x18” piece of paper.  These drawings need to be approximately life size and show detail. </a:t>
            </a:r>
            <a:endParaRPr lang="en-US" dirty="0" smtClean="0"/>
          </a:p>
          <a:p>
            <a:pPr lvl="1"/>
            <a:r>
              <a:rPr lang="en-US" dirty="0"/>
              <a:t>3 contour line drawings of your hands holding objects</a:t>
            </a:r>
            <a:endParaRPr lang="en-US" sz="2000" dirty="0"/>
          </a:p>
          <a:p>
            <a:pPr lvl="1"/>
            <a:r>
              <a:rPr lang="en-US" dirty="0"/>
              <a:t>3 contour line drawings of objects by themselves </a:t>
            </a:r>
            <a:endParaRPr lang="en-US" sz="2000" dirty="0"/>
          </a:p>
          <a:p>
            <a:pPr marL="1236726" lvl="2" indent="-514350">
              <a:buFont typeface="+mj-lt"/>
              <a:buAutoNum type="arabicPeriod"/>
            </a:pP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 in a Box Project</a:t>
            </a:r>
            <a:endParaRPr lang="en-US" dirty="0"/>
          </a:p>
        </p:txBody>
      </p:sp>
      <p:sp>
        <p:nvSpPr>
          <p:cNvPr id="3" name="Content Placeholder 2"/>
          <p:cNvSpPr>
            <a:spLocks noGrp="1"/>
          </p:cNvSpPr>
          <p:nvPr>
            <p:ph idx="1"/>
          </p:nvPr>
        </p:nvSpPr>
        <p:spPr/>
        <p:txBody>
          <a:bodyPr>
            <a:normAutofit/>
          </a:bodyPr>
          <a:lstStyle/>
          <a:p>
            <a:r>
              <a:rPr lang="en-US" dirty="0" smtClean="0"/>
              <a:t>After </a:t>
            </a:r>
            <a:r>
              <a:rPr lang="en-US" dirty="0"/>
              <a:t>you have finished drawing your objects and your hands holding the objects you will trace your drawings using ultra-fine point sharpies.</a:t>
            </a:r>
          </a:p>
          <a:p>
            <a:r>
              <a:rPr lang="en-US" dirty="0"/>
              <a:t>You will then draw your box shape, go over it in ultra-fine point sharpie, and cut it out.  The box will need to be big enough to fit your objects and your hands holding your objects with little overlapping.  The sides of the box drawing can be decorated.</a:t>
            </a:r>
          </a:p>
          <a:p>
            <a:endParaRPr lang="en-US" dirty="0"/>
          </a:p>
        </p:txBody>
      </p:sp>
    </p:spTree>
    <p:extLst>
      <p:ext uri="{BB962C8B-B14F-4D97-AF65-F5344CB8AC3E}">
        <p14:creationId xmlns:p14="http://schemas.microsoft.com/office/powerpoint/2010/main" val="2445520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9323</TotalTime>
  <Words>409</Words>
  <Application>Microsoft Office PowerPoint</Application>
  <PresentationFormat>On-screen Show (4:3)</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Self Portrait in a Box</vt:lpstr>
      <vt:lpstr>Self Portrait in a Box</vt:lpstr>
      <vt:lpstr>Observational Drawing</vt:lpstr>
      <vt:lpstr>Contour Line Drawing</vt:lpstr>
      <vt:lpstr>Scale and Proportion</vt:lpstr>
      <vt:lpstr>Scale</vt:lpstr>
      <vt:lpstr>Scale and Proportion</vt:lpstr>
      <vt:lpstr>Self Portrait in a Box Project</vt:lpstr>
      <vt:lpstr>Self Portrait in a Box Project</vt:lpstr>
      <vt:lpstr>Self Portrait in a Box Project</vt:lpstr>
      <vt:lpstr>Self –Portrait in a Box</vt:lpstr>
      <vt:lpstr>PowerPoint Presentation</vt:lpstr>
      <vt:lpstr>PowerPoint Presentation</vt:lpstr>
      <vt:lpstr>PowerPoint Presentation</vt:lpstr>
    </vt:vector>
  </TitlesOfParts>
  <Company>Imagine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Portrait in a Box</dc:title>
  <dc:creator>Imagine Schools Southwestern Group</dc:creator>
  <cp:lastModifiedBy>Imagine Schools Southwestern Group</cp:lastModifiedBy>
  <cp:revision>14</cp:revision>
  <dcterms:created xsi:type="dcterms:W3CDTF">2015-08-28T13:54:14Z</dcterms:created>
  <dcterms:modified xsi:type="dcterms:W3CDTF">2016-09-06T04:51:05Z</dcterms:modified>
</cp:coreProperties>
</file>