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5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36FE-01A9-4262-9774-599CD27CCE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0FDE-3B78-47BB-AB01-CDCB89B4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559" y="990600"/>
            <a:ext cx="7772400" cy="1470025"/>
          </a:xfrm>
        </p:spPr>
        <p:txBody>
          <a:bodyPr/>
          <a:lstStyle/>
          <a:p>
            <a:r>
              <a:rPr lang="en-US" dirty="0" smtClean="0"/>
              <a:t>Name Transformation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an.bauer\Downloads\20161024_071044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9292" r="1933" b="19091"/>
          <a:stretch/>
        </p:blipFill>
        <p:spPr bwMode="auto">
          <a:xfrm>
            <a:off x="270164" y="2743200"/>
            <a:ext cx="8697191" cy="316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3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Transformation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this project you will be taking the letters in your name and transforming them into different objects that represent you and your interests.  You will present your artwork in a way that shows good creativity, craftsmanship, and composition while having all of the required content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Image result for letter transforming into objec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940" r="14909" b="14734"/>
          <a:stretch/>
        </p:blipFill>
        <p:spPr bwMode="auto">
          <a:xfrm>
            <a:off x="5714889" y="1388917"/>
            <a:ext cx="2443144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etter transforming into objec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7482" r="13388" b="6769"/>
          <a:stretch/>
        </p:blipFill>
        <p:spPr bwMode="auto">
          <a:xfrm>
            <a:off x="6477000" y="3855026"/>
            <a:ext cx="2195945" cy="26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3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Transformation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Creativity – </a:t>
            </a:r>
            <a:r>
              <a:rPr lang="en-US" dirty="0" smtClean="0"/>
              <a:t>you must creatively transform </a:t>
            </a:r>
            <a:r>
              <a:rPr lang="en-US" dirty="0"/>
              <a:t>the letters in </a:t>
            </a:r>
            <a:r>
              <a:rPr lang="en-US" dirty="0" smtClean="0"/>
              <a:t>your name </a:t>
            </a:r>
            <a:r>
              <a:rPr lang="en-US" dirty="0"/>
              <a:t>into objects that </a:t>
            </a:r>
            <a:r>
              <a:rPr lang="en-US" dirty="0" smtClean="0"/>
              <a:t>represent or relate to you </a:t>
            </a:r>
            <a:r>
              <a:rPr lang="en-US" dirty="0"/>
              <a:t>or have some meaning to </a:t>
            </a:r>
            <a:r>
              <a:rPr lang="en-US" dirty="0" smtClean="0"/>
              <a:t>you.</a:t>
            </a: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will show creativity by:  the objects you chose, what the objects communicate about you, how the objects are combined, </a:t>
            </a:r>
            <a:r>
              <a:rPr lang="en-US" dirty="0" smtClean="0"/>
              <a:t>not </a:t>
            </a:r>
            <a:r>
              <a:rPr lang="en-US" dirty="0"/>
              <a:t>repeating ideas, using a limited amount of logos, and showing good detail.</a:t>
            </a:r>
          </a:p>
          <a:p>
            <a:endParaRPr lang="en-US" b="1" dirty="0"/>
          </a:p>
        </p:txBody>
      </p:sp>
      <p:pic>
        <p:nvPicPr>
          <p:cNvPr id="3074" name="Picture 2" descr="Image result for letter transforming into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38250"/>
            <a:ext cx="339471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Transformation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Craftsmanship</a:t>
            </a:r>
            <a:r>
              <a:rPr lang="en-US" b="1" dirty="0"/>
              <a:t>:</a:t>
            </a:r>
            <a:r>
              <a:rPr lang="en-US" dirty="0"/>
              <a:t>  </a:t>
            </a:r>
            <a:r>
              <a:rPr lang="en-US" dirty="0" smtClean="0"/>
              <a:t>you used </a:t>
            </a:r>
            <a:r>
              <a:rPr lang="en-US" dirty="0"/>
              <a:t>good craftsmanship and </a:t>
            </a:r>
            <a:r>
              <a:rPr lang="en-US" dirty="0" smtClean="0"/>
              <a:t>showed care in creating your artwork</a:t>
            </a:r>
            <a:r>
              <a:rPr lang="en-US" dirty="0"/>
              <a:t>. </a:t>
            </a:r>
          </a:p>
          <a:p>
            <a:r>
              <a:rPr lang="en-US" dirty="0" smtClean="0"/>
              <a:t>-Started the Drawing with </a:t>
            </a:r>
            <a:r>
              <a:rPr lang="en-US" dirty="0"/>
              <a:t>light pencil </a:t>
            </a:r>
            <a:r>
              <a:rPr lang="en-US" dirty="0" smtClean="0"/>
              <a:t>lines, </a:t>
            </a:r>
            <a:r>
              <a:rPr lang="en-US" dirty="0"/>
              <a:t>traced drawings in sharpie, used rulers to make straight lines, and practiced quality coloring.</a:t>
            </a:r>
          </a:p>
          <a:p>
            <a:endParaRPr lang="en-US" b="1" dirty="0"/>
          </a:p>
        </p:txBody>
      </p:sp>
      <p:pic>
        <p:nvPicPr>
          <p:cNvPr id="5" name="Picture 2" descr="Image result for craftsmanship col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45" y="1676400"/>
            <a:ext cx="3118148" cy="41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5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Transformation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3716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u="sng" dirty="0"/>
              <a:t>Content</a:t>
            </a:r>
            <a:r>
              <a:rPr lang="en-US" b="1" dirty="0"/>
              <a:t>:</a:t>
            </a:r>
            <a:r>
              <a:rPr lang="en-US" dirty="0"/>
              <a:t>  </a:t>
            </a:r>
            <a:r>
              <a:rPr lang="en-US" b="1" dirty="0"/>
              <a:t>At least 5 letters</a:t>
            </a:r>
            <a:r>
              <a:rPr lang="en-US" dirty="0"/>
              <a:t> have been transformed into different objects, the artwork is in </a:t>
            </a:r>
            <a:r>
              <a:rPr lang="en-US" b="1" dirty="0"/>
              <a:t>full color</a:t>
            </a:r>
            <a:r>
              <a:rPr lang="en-US" dirty="0"/>
              <a:t>, and there is a creative </a:t>
            </a:r>
            <a:r>
              <a:rPr lang="en-US" b="1" dirty="0"/>
              <a:t>background</a:t>
            </a:r>
            <a:r>
              <a:rPr lang="en-US" dirty="0"/>
              <a:t> and a </a:t>
            </a:r>
            <a:r>
              <a:rPr lang="en-US" b="1" dirty="0" smtClean="0"/>
              <a:t>border </a:t>
            </a:r>
            <a:r>
              <a:rPr lang="en-US" dirty="0" smtClean="0"/>
              <a:t>along the edges.</a:t>
            </a:r>
            <a:endParaRPr lang="en-US" dirty="0"/>
          </a:p>
          <a:p>
            <a:endParaRPr lang="en-US" b="1" dirty="0"/>
          </a:p>
        </p:txBody>
      </p:sp>
      <p:pic>
        <p:nvPicPr>
          <p:cNvPr id="4098" name="Picture 2" descr="C:\Users\dan.bauer\Downloads\20161024_071026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21313" r="1932" b="19091"/>
          <a:stretch/>
        </p:blipFill>
        <p:spPr bwMode="auto">
          <a:xfrm>
            <a:off x="270164" y="3520785"/>
            <a:ext cx="8697191" cy="30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7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Transformation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371601"/>
            <a:ext cx="8264236" cy="2743199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Composition</a:t>
            </a:r>
            <a:r>
              <a:rPr lang="en-US" b="1" dirty="0"/>
              <a:t>:</a:t>
            </a:r>
            <a:r>
              <a:rPr lang="en-US" dirty="0"/>
              <a:t>  </a:t>
            </a:r>
            <a:r>
              <a:rPr lang="en-US" dirty="0" smtClean="0"/>
              <a:t>You will </a:t>
            </a:r>
            <a:r>
              <a:rPr lang="en-US" dirty="0"/>
              <a:t>create a composition that is well planned out and fits the page.  Nothing is squished or crowded to help fit the page.  </a:t>
            </a:r>
          </a:p>
          <a:p>
            <a:r>
              <a:rPr lang="en-US" dirty="0"/>
              <a:t>-Artwork is planned out so that the letters are spaced evenly on page so they are not squished at the end or you leave a lot of extra unused space.</a:t>
            </a:r>
          </a:p>
          <a:p>
            <a:endParaRPr lang="en-US" b="1" dirty="0"/>
          </a:p>
        </p:txBody>
      </p:sp>
      <p:pic>
        <p:nvPicPr>
          <p:cNvPr id="5122" name="Picture 2" descr="C:\Users\dan.bauer\Downloads\20161024_071007_HDR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8284" r="2955" b="23737"/>
          <a:stretch/>
        </p:blipFill>
        <p:spPr bwMode="auto">
          <a:xfrm>
            <a:off x="460664" y="3875808"/>
            <a:ext cx="8416636" cy="29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2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Transformation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371601"/>
            <a:ext cx="8264236" cy="2743199"/>
          </a:xfrm>
        </p:spPr>
        <p:txBody>
          <a:bodyPr>
            <a:normAutofit/>
          </a:bodyPr>
          <a:lstStyle/>
          <a:p>
            <a:r>
              <a:rPr lang="en-US" b="1" u="sng" dirty="0"/>
              <a:t>Effort/Participation</a:t>
            </a:r>
            <a:r>
              <a:rPr lang="en-US" b="1" dirty="0"/>
              <a:t>:</a:t>
            </a:r>
            <a:r>
              <a:rPr lang="en-US" dirty="0"/>
              <a:t>  Student will put forth their best effort, will remain on task, maintain a good attitude, and follow classroom rules.</a:t>
            </a:r>
          </a:p>
        </p:txBody>
      </p:sp>
      <p:pic>
        <p:nvPicPr>
          <p:cNvPr id="6146" name="Picture 2" descr="C:\Users\dan.bauer\Downloads\20161024_070959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21313" r="3524" b="21717"/>
          <a:stretch/>
        </p:blipFill>
        <p:spPr bwMode="auto">
          <a:xfrm>
            <a:off x="304800" y="3276600"/>
            <a:ext cx="8582891" cy="29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2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 – fill out the brainstorming sheet with interests/hobbies/things about you along with things and objects that relate to your interests and hobbies.</a:t>
            </a:r>
          </a:p>
          <a:p>
            <a:r>
              <a:rPr lang="en-US" dirty="0" smtClean="0"/>
              <a:t>Step 2 – do a planning sketch in your sketchbook before you begin on your final piece.</a:t>
            </a:r>
            <a:endParaRPr lang="en-US" dirty="0"/>
          </a:p>
        </p:txBody>
      </p:sp>
      <p:pic>
        <p:nvPicPr>
          <p:cNvPr id="7170" name="Picture 2" descr="C:\Users\dan.bauer\AppData\Local\Microsoft\Windows\Temporary Internet Files\Content.IE5\HAIETTDA\brainstor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95250"/>
            <a:ext cx="2184796" cy="18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46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342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Name Transformation Project</vt:lpstr>
      <vt:lpstr>Name Transformation Project</vt:lpstr>
      <vt:lpstr>Name Transformation Project</vt:lpstr>
      <vt:lpstr>Name Transformation Project</vt:lpstr>
      <vt:lpstr>Name Transformation Project</vt:lpstr>
      <vt:lpstr>Name Transformation Project</vt:lpstr>
      <vt:lpstr>Name Transformation Project</vt:lpstr>
      <vt:lpstr>Steps 1 and 2</vt:lpstr>
    </vt:vector>
  </TitlesOfParts>
  <Company>Imagine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Transformation Project</dc:title>
  <dc:creator>Imagine Schools Southwestern Group</dc:creator>
  <cp:lastModifiedBy>Imagine Schools Southwestern Group</cp:lastModifiedBy>
  <cp:revision>4</cp:revision>
  <dcterms:created xsi:type="dcterms:W3CDTF">2016-10-24T14:08:38Z</dcterms:created>
  <dcterms:modified xsi:type="dcterms:W3CDTF">2016-10-24T14:41:58Z</dcterms:modified>
</cp:coreProperties>
</file>